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58" r:id="rId5"/>
    <p:sldId id="262" r:id="rId6"/>
    <p:sldId id="259" r:id="rId7"/>
    <p:sldId id="260" r:id="rId8"/>
    <p:sldId id="261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265DA-AEEB-4DC1-A25C-EC99F0FC3257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AACB1-33DC-4B05-8DCC-E99E0CB64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627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D6657-163E-4822-8988-038AEB677A11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6A7C2-16F3-4F2A-8BFD-365947CBA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30560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A7C2-16F3-4F2A-8BFD-365947CBAB1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571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A7C2-16F3-4F2A-8BFD-365947CBAB1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500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A7C2-16F3-4F2A-8BFD-365947CBAB1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1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A7C2-16F3-4F2A-8BFD-365947CBAB1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758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A7C2-16F3-4F2A-8BFD-365947CBAB1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83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A7C2-16F3-4F2A-8BFD-365947CBAB1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220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A7C2-16F3-4F2A-8BFD-365947CBAB1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596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A7C2-16F3-4F2A-8BFD-365947CBAB1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924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A7C2-16F3-4F2A-8BFD-365947CBAB1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977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A7C2-16F3-4F2A-8BFD-365947CBAB1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388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A7C2-16F3-4F2A-8BFD-365947CBAB1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677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E43E-FB95-4CB3-B0BD-2C52D897E76B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2B4F-8574-4238-9985-F8610AB48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423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E43E-FB95-4CB3-B0BD-2C52D897E76B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2B4F-8574-4238-9985-F8610AB48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91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E43E-FB95-4CB3-B0BD-2C52D897E76B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2B4F-8574-4238-9985-F8610AB48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8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E43E-FB95-4CB3-B0BD-2C52D897E76B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2B4F-8574-4238-9985-F8610AB48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96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E43E-FB95-4CB3-B0BD-2C52D897E76B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2B4F-8574-4238-9985-F8610AB48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796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E43E-FB95-4CB3-B0BD-2C52D897E76B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2B4F-8574-4238-9985-F8610AB48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351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E43E-FB95-4CB3-B0BD-2C52D897E76B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2B4F-8574-4238-9985-F8610AB48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975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E43E-FB95-4CB3-B0BD-2C52D897E76B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2B4F-8574-4238-9985-F8610AB48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356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E43E-FB95-4CB3-B0BD-2C52D897E76B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2B4F-8574-4238-9985-F8610AB48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11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E43E-FB95-4CB3-B0BD-2C52D897E76B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2B4F-8574-4238-9985-F8610AB48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596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E43E-FB95-4CB3-B0BD-2C52D897E76B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2B4F-8574-4238-9985-F8610AB48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22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1E43E-FB95-4CB3-B0BD-2C52D897E76B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12B4F-8574-4238-9985-F8610AB48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16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gif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5300" b="1" dirty="0" smtClean="0"/>
              <a:t>COASTAL CULTURE NETWORK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4000" i="1" dirty="0"/>
              <a:t>Supporting great arts and culture in coastal communities</a:t>
            </a:r>
            <a:r>
              <a:rPr lang="en-GB" dirty="0"/>
              <a:t/>
            </a:r>
            <a:br>
              <a:rPr lang="en-GB" dirty="0"/>
            </a:b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Mark Humphries, CEO</a:t>
            </a:r>
          </a:p>
          <a:p>
            <a:r>
              <a:rPr lang="en-GB" dirty="0" smtClean="0"/>
              <a:t>James Brindle, Director of Development and Partnerships</a:t>
            </a:r>
          </a:p>
          <a:p>
            <a:r>
              <a:rPr lang="en-GB" dirty="0" smtClean="0"/>
              <a:t>Magna Vitae Leisure Trust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023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rmAutofit/>
          </a:bodyPr>
          <a:lstStyle/>
          <a:p>
            <a:r>
              <a:rPr lang="en-GB" sz="1600" dirty="0" smtClean="0"/>
              <a:t>Cirque du </a:t>
            </a:r>
            <a:r>
              <a:rPr lang="en-GB" sz="1600" dirty="0" err="1" smtClean="0"/>
              <a:t>Platzak</a:t>
            </a:r>
            <a:r>
              <a:rPr lang="en-GB" sz="1600" dirty="0" smtClean="0"/>
              <a:t>, Inside Out Festival, Dorset</a:t>
            </a:r>
            <a:br>
              <a:rPr lang="en-GB" sz="1600" dirty="0" smtClean="0"/>
            </a:br>
            <a:r>
              <a:rPr lang="en-GB" sz="1600" dirty="0" smtClean="0"/>
              <a:t>Part of </a:t>
            </a:r>
            <a:r>
              <a:rPr lang="en-GB" sz="1600" i="1" dirty="0" smtClean="0"/>
              <a:t>Coasters Touring Network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Photo: Tony Gill</a:t>
            </a:r>
            <a:endParaRPr lang="en-GB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80728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2086266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94722"/>
            <a:ext cx="2760911" cy="838134"/>
          </a:xfrm>
        </p:spPr>
      </p:pic>
      <p:pic>
        <p:nvPicPr>
          <p:cNvPr id="1026" name="Picture 2" descr="H:\Regen\Common\Polly Gifford\HBC Documents\Coastal Culture Network\Admin\Logos\Garsington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46819"/>
            <a:ext cx="2448272" cy="96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Regen\Common\Polly Gifford\HBC Documents\Coastal Culture Network\Admin\Logos\Magna Vitae 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219" y="1196752"/>
            <a:ext cx="219984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Regen\Common\Polly Gifford\HBC Documents\Coastal Culture Network\Admin\Logos\Great British Coast 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2636912"/>
            <a:ext cx="2278817" cy="174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Regen\Common\Polly Gifford\HBC Documents\Marketing\Logos\HBC 2009 RG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896103"/>
            <a:ext cx="2069076" cy="101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Regen\Common\Polly Gifford\HBC Documents\2016 Festival\Marketing &amp; PR\Funder logos\ACE grant_jpeg_blac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219" y="4941168"/>
            <a:ext cx="3080771" cy="97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539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rmAutofit/>
          </a:bodyPr>
          <a:lstStyle/>
          <a:p>
            <a:r>
              <a:rPr lang="en-GB" sz="1600" dirty="0" smtClean="0"/>
              <a:t>Pickled Image @ St Leonards Festival, Hastings</a:t>
            </a:r>
            <a:br>
              <a:rPr lang="en-GB" sz="1600" dirty="0" smtClean="0"/>
            </a:br>
            <a:r>
              <a:rPr lang="en-GB" sz="1600" dirty="0" smtClean="0"/>
              <a:t>Part of </a:t>
            </a:r>
            <a:r>
              <a:rPr lang="en-GB" sz="1600" i="1" dirty="0" smtClean="0"/>
              <a:t>Coasters Touring Network</a:t>
            </a:r>
            <a:endParaRPr lang="en-GB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7127365" cy="4752528"/>
          </a:xfrm>
        </p:spPr>
      </p:pic>
    </p:spTree>
    <p:extLst>
      <p:ext uri="{BB962C8B-B14F-4D97-AF65-F5344CB8AC3E}">
        <p14:creationId xmlns:p14="http://schemas.microsoft.com/office/powerpoint/2010/main" val="559622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rmAutofit/>
          </a:bodyPr>
          <a:lstStyle/>
          <a:p>
            <a:r>
              <a:rPr lang="en-GB" sz="1600" dirty="0" smtClean="0"/>
              <a:t>Cirque du </a:t>
            </a:r>
            <a:r>
              <a:rPr lang="en-GB" sz="1600" dirty="0" err="1" smtClean="0"/>
              <a:t>Platzak</a:t>
            </a:r>
            <a:r>
              <a:rPr lang="en-GB" sz="1600" dirty="0" smtClean="0"/>
              <a:t>, Inside Out Festival, Dorset</a:t>
            </a:r>
            <a:br>
              <a:rPr lang="en-GB" sz="1600" dirty="0" smtClean="0"/>
            </a:br>
            <a:r>
              <a:rPr lang="en-GB" sz="1600" dirty="0" smtClean="0"/>
              <a:t>Part of </a:t>
            </a:r>
            <a:r>
              <a:rPr lang="en-GB" sz="1600" i="1" dirty="0" smtClean="0"/>
              <a:t>Coasters Touring Network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Photo: Roy Riley</a:t>
            </a:r>
            <a:endParaRPr lang="en-GB" sz="1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7128791" cy="4752528"/>
          </a:xfrm>
        </p:spPr>
      </p:pic>
    </p:spTree>
    <p:extLst>
      <p:ext uri="{BB962C8B-B14F-4D97-AF65-F5344CB8AC3E}">
        <p14:creationId xmlns:p14="http://schemas.microsoft.com/office/powerpoint/2010/main" val="3346654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rmAutofit/>
          </a:bodyPr>
          <a:lstStyle/>
          <a:p>
            <a:r>
              <a:rPr lang="en-GB" sz="1600" dirty="0" smtClean="0"/>
              <a:t>Cirque du </a:t>
            </a:r>
            <a:r>
              <a:rPr lang="en-GB" sz="1600" dirty="0" err="1" smtClean="0"/>
              <a:t>Platzak</a:t>
            </a:r>
            <a:r>
              <a:rPr lang="en-GB" sz="1600" dirty="0" smtClean="0"/>
              <a:t>, </a:t>
            </a:r>
            <a:r>
              <a:rPr lang="en-GB" sz="1600" dirty="0" err="1" smtClean="0"/>
              <a:t>Stade</a:t>
            </a:r>
            <a:r>
              <a:rPr lang="en-GB" sz="1600" dirty="0" smtClean="0"/>
              <a:t> Saturdays, Hastings</a:t>
            </a:r>
            <a:br>
              <a:rPr lang="en-GB" sz="1600" dirty="0" smtClean="0"/>
            </a:br>
            <a:r>
              <a:rPr lang="en-GB" sz="1600" dirty="0" smtClean="0"/>
              <a:t>Part of </a:t>
            </a:r>
            <a:r>
              <a:rPr lang="en-GB" sz="1600" i="1" dirty="0" smtClean="0"/>
              <a:t>Coasters Touring Network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Photo: Stella Landau</a:t>
            </a:r>
            <a:endParaRPr lang="en-GB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8063724" cy="4525963"/>
          </a:xfrm>
        </p:spPr>
      </p:pic>
    </p:spTree>
    <p:extLst>
      <p:ext uri="{BB962C8B-B14F-4D97-AF65-F5344CB8AC3E}">
        <p14:creationId xmlns:p14="http://schemas.microsoft.com/office/powerpoint/2010/main" val="934546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rmAutofit/>
          </a:bodyPr>
          <a:lstStyle/>
          <a:p>
            <a:r>
              <a:rPr lang="en-GB" sz="1600" dirty="0" smtClean="0"/>
              <a:t>Chorus by Ray Lee, Inside Out Festival in Weymouth, Dorset</a:t>
            </a:r>
            <a:br>
              <a:rPr lang="en-GB" sz="1600" dirty="0" smtClean="0"/>
            </a:br>
            <a:r>
              <a:rPr lang="en-GB" sz="1600" dirty="0" smtClean="0"/>
              <a:t>Photo: Tony Gill</a:t>
            </a:r>
            <a:endParaRPr lang="en-GB" sz="1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7238167" cy="4824536"/>
          </a:xfrm>
        </p:spPr>
      </p:pic>
    </p:spTree>
    <p:extLst>
      <p:ext uri="{BB962C8B-B14F-4D97-AF65-F5344CB8AC3E}">
        <p14:creationId xmlns:p14="http://schemas.microsoft.com/office/powerpoint/2010/main" val="766445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rmAutofit/>
          </a:bodyPr>
          <a:lstStyle/>
          <a:p>
            <a:r>
              <a:rPr lang="en-GB" sz="1600" dirty="0" smtClean="0"/>
              <a:t>Garsington Opera for All, Looping the Loop Festival, Ramsgate</a:t>
            </a:r>
            <a:br>
              <a:rPr lang="en-GB" sz="1600" dirty="0" smtClean="0"/>
            </a:br>
            <a:r>
              <a:rPr lang="en-GB" sz="1600" dirty="0" smtClean="0"/>
              <a:t>Photo: </a:t>
            </a:r>
            <a:r>
              <a:rPr lang="en-GB" sz="1600" dirty="0" err="1" smtClean="0"/>
              <a:t>Dik</a:t>
            </a:r>
            <a:r>
              <a:rPr lang="en-GB" sz="1600" dirty="0" smtClean="0"/>
              <a:t> Ng</a:t>
            </a:r>
            <a:endParaRPr lang="en-GB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80728"/>
            <a:ext cx="6823059" cy="4525963"/>
          </a:xfrm>
        </p:spPr>
      </p:pic>
    </p:spTree>
    <p:extLst>
      <p:ext uri="{BB962C8B-B14F-4D97-AF65-F5344CB8AC3E}">
        <p14:creationId xmlns:p14="http://schemas.microsoft.com/office/powerpoint/2010/main" val="69175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rmAutofit/>
          </a:bodyPr>
          <a:lstStyle/>
          <a:p>
            <a:r>
              <a:rPr lang="en-GB" sz="1600" dirty="0" smtClean="0"/>
              <a:t>Garsington Opera for All, Looping the Loop Festival, Ramsgate</a:t>
            </a:r>
            <a:br>
              <a:rPr lang="en-GB" sz="1600" dirty="0" smtClean="0"/>
            </a:br>
            <a:r>
              <a:rPr lang="en-GB" sz="1600" dirty="0" smtClean="0"/>
              <a:t>Photo: </a:t>
            </a:r>
            <a:r>
              <a:rPr lang="en-GB" sz="1600" dirty="0" err="1" smtClean="0"/>
              <a:t>Dik</a:t>
            </a:r>
            <a:r>
              <a:rPr lang="en-GB" sz="1600" dirty="0" smtClean="0"/>
              <a:t> Ng</a:t>
            </a:r>
            <a:endParaRPr lang="en-GB" sz="1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36712"/>
            <a:ext cx="6848872" cy="4525963"/>
          </a:xfrm>
        </p:spPr>
      </p:pic>
    </p:spTree>
    <p:extLst>
      <p:ext uri="{BB962C8B-B14F-4D97-AF65-F5344CB8AC3E}">
        <p14:creationId xmlns:p14="http://schemas.microsoft.com/office/powerpoint/2010/main" val="3544391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700599"/>
            <a:ext cx="8229600" cy="1143000"/>
          </a:xfrm>
        </p:spPr>
        <p:txBody>
          <a:bodyPr>
            <a:normAutofit/>
          </a:bodyPr>
          <a:lstStyle/>
          <a:p>
            <a:r>
              <a:rPr lang="en-GB" sz="1600" dirty="0" err="1" smtClean="0"/>
              <a:t>Worldbeaters</a:t>
            </a:r>
            <a:r>
              <a:rPr lang="en-GB" sz="1600" dirty="0" smtClean="0"/>
              <a:t>, Out There Festival, Great Yarmouth</a:t>
            </a:r>
            <a:br>
              <a:rPr lang="en-GB" sz="1600" dirty="0" smtClean="0"/>
            </a:br>
            <a:r>
              <a:rPr lang="en-GB" sz="1600" dirty="0" smtClean="0"/>
              <a:t>Part of </a:t>
            </a:r>
            <a:r>
              <a:rPr lang="en-GB" sz="1600" i="1" dirty="0" smtClean="0"/>
              <a:t>Coasters Touring Network</a:t>
            </a:r>
            <a:r>
              <a:rPr lang="en-GB" sz="1600" dirty="0" smtClean="0"/>
              <a:t/>
            </a:r>
            <a:br>
              <a:rPr lang="en-GB" sz="1600" dirty="0" smtClean="0"/>
            </a:br>
            <a:endParaRPr lang="en-GB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80728"/>
            <a:ext cx="6832566" cy="4553905"/>
          </a:xfrm>
        </p:spPr>
      </p:pic>
    </p:spTree>
    <p:extLst>
      <p:ext uri="{BB962C8B-B14F-4D97-AF65-F5344CB8AC3E}">
        <p14:creationId xmlns:p14="http://schemas.microsoft.com/office/powerpoint/2010/main" val="2082216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700599"/>
            <a:ext cx="8229600" cy="1143000"/>
          </a:xfrm>
        </p:spPr>
        <p:txBody>
          <a:bodyPr>
            <a:normAutofit/>
          </a:bodyPr>
          <a:lstStyle/>
          <a:p>
            <a:r>
              <a:rPr lang="en-GB" sz="1600" dirty="0" smtClean="0"/>
              <a:t>SO Festival, Skegness</a:t>
            </a:r>
            <a:br>
              <a:rPr lang="en-GB" sz="1600" dirty="0" smtClean="0"/>
            </a:br>
            <a:endParaRPr lang="en-GB" sz="1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6804031" cy="4525963"/>
          </a:xfrm>
        </p:spPr>
      </p:pic>
    </p:spTree>
    <p:extLst>
      <p:ext uri="{BB962C8B-B14F-4D97-AF65-F5344CB8AC3E}">
        <p14:creationId xmlns:p14="http://schemas.microsoft.com/office/powerpoint/2010/main" val="3433992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8270c081-d9f3-48ae-83c7-c2320a8ca25c"/>
</file>

<file path=customXml/itemProps1.xml><?xml version="1.0" encoding="utf-8"?>
<ds:datastoreItem xmlns:ds="http://schemas.openxmlformats.org/officeDocument/2006/customXml" ds:itemID="{28699878-C8AD-4F79-B638-D75DD8434394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110</Words>
  <Application>Microsoft Office PowerPoint</Application>
  <PresentationFormat>On-screen Show (4:3)</PresentationFormat>
  <Paragraphs>24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COASTAL CULTURE NETWORK Supporting great arts and culture in coastal communities </vt:lpstr>
      <vt:lpstr>Pickled Image @ St Leonards Festival, Hastings Part of Coasters Touring Network</vt:lpstr>
      <vt:lpstr>Cirque du Platzak, Inside Out Festival, Dorset Part of Coasters Touring Network Photo: Roy Riley</vt:lpstr>
      <vt:lpstr>Cirque du Platzak, Stade Saturdays, Hastings Part of Coasters Touring Network Photo: Stella Landau</vt:lpstr>
      <vt:lpstr>Chorus by Ray Lee, Inside Out Festival in Weymouth, Dorset Photo: Tony Gill</vt:lpstr>
      <vt:lpstr>Garsington Opera for All, Looping the Loop Festival, Ramsgate Photo: Dik Ng</vt:lpstr>
      <vt:lpstr>Garsington Opera for All, Looping the Loop Festival, Ramsgate Photo: Dik Ng</vt:lpstr>
      <vt:lpstr>Worldbeaters, Out There Festival, Great Yarmouth Part of Coasters Touring Network </vt:lpstr>
      <vt:lpstr>SO Festival, Skegness </vt:lpstr>
      <vt:lpstr>Cirque du Platzak, Inside Out Festival, Dorset Part of Coasters Touring Network Photo: Tony Gill</vt:lpstr>
      <vt:lpstr>PowerPoint Presentation</vt:lpstr>
    </vt:vector>
  </TitlesOfParts>
  <Company>Hastings Borough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COASTAL CULTURE NETWORK Supporting great arts and culture in coastal communities</dc:title>
  <dc:creator>Polly Gifford</dc:creator>
  <cp:lastModifiedBy>Amanda Eastwood</cp:lastModifiedBy>
  <cp:revision>8</cp:revision>
  <dcterms:created xsi:type="dcterms:W3CDTF">2017-04-19T08:16:23Z</dcterms:created>
  <dcterms:modified xsi:type="dcterms:W3CDTF">2017-09-27T14:13:28Z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d8cccfe2-3665-46a1-971b-9891929cca73</vt:lpwstr>
  </property>
  <property fmtid="{D5CDD505-2E9C-101B-9397-08002B2CF9AE}" pid="3" name="bjDocumentSecurityLabel">
    <vt:lpwstr>No Marking</vt:lpwstr>
  </property>
  <property fmtid="{D5CDD505-2E9C-101B-9397-08002B2CF9AE}" pid="4" name="bjSaver">
    <vt:lpwstr>70gzuqHavFDgvWfX+Ra8slUuvrMEpY+2</vt:lpwstr>
  </property>
</Properties>
</file>