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014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4D74E-49BA-4149-B022-F433711A01F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6CBEEAD-D703-4AB6-9E04-91DE96A2E39B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5F99AD92-C63C-4636-9F6F-CE2EFD52D939}" type="parTrans" cxnId="{7651B270-E879-4B57-A545-579DF3E68188}">
      <dgm:prSet/>
      <dgm:spPr/>
      <dgm:t>
        <a:bodyPr/>
        <a:lstStyle/>
        <a:p>
          <a:endParaRPr lang="en-US"/>
        </a:p>
      </dgm:t>
    </dgm:pt>
    <dgm:pt modelId="{0B38F87E-74AB-469C-8986-27D6B8468372}" type="sibTrans" cxnId="{7651B270-E879-4B57-A545-579DF3E68188}">
      <dgm:prSet/>
      <dgm:spPr/>
      <dgm:t>
        <a:bodyPr/>
        <a:lstStyle/>
        <a:p>
          <a:endParaRPr lang="en-US"/>
        </a:p>
      </dgm:t>
    </dgm:pt>
    <dgm:pt modelId="{0B03CCCC-AB66-4CC8-AEC6-87459F1D2814}">
      <dgm:prSet phldrT="[Text]"/>
      <dgm:spPr/>
      <dgm:t>
        <a:bodyPr/>
        <a:lstStyle/>
        <a:p>
          <a:r>
            <a:rPr lang="en-US" dirty="0"/>
            <a:t>Tell the story/Make a plan</a:t>
          </a:r>
        </a:p>
      </dgm:t>
    </dgm:pt>
    <dgm:pt modelId="{6D55E034-7FC3-40B6-9095-E9A2E8C55166}" type="parTrans" cxnId="{0F5022F7-624F-4399-B742-A5C7FC777695}">
      <dgm:prSet/>
      <dgm:spPr/>
      <dgm:t>
        <a:bodyPr/>
        <a:lstStyle/>
        <a:p>
          <a:endParaRPr lang="en-US"/>
        </a:p>
      </dgm:t>
    </dgm:pt>
    <dgm:pt modelId="{AD8391C5-4A94-4252-B20B-AF4B05FD7450}" type="sibTrans" cxnId="{0F5022F7-624F-4399-B742-A5C7FC777695}">
      <dgm:prSet/>
      <dgm:spPr/>
      <dgm:t>
        <a:bodyPr/>
        <a:lstStyle/>
        <a:p>
          <a:endParaRPr lang="en-US"/>
        </a:p>
      </dgm:t>
    </dgm:pt>
    <dgm:pt modelId="{0974BDB5-9DF4-4750-B52B-D7E55D982A6F}">
      <dgm:prSet phldrT="[Text]"/>
      <dgm:spPr/>
      <dgm:t>
        <a:bodyPr/>
        <a:lstStyle/>
        <a:p>
          <a:r>
            <a:rPr lang="en-US" dirty="0"/>
            <a:t>CONNECTIONS</a:t>
          </a:r>
        </a:p>
      </dgm:t>
    </dgm:pt>
    <dgm:pt modelId="{53C16A97-4440-4C03-84C9-C3A23A5E4683}" type="parTrans" cxnId="{1E455240-F434-4E63-880D-5B4106545880}">
      <dgm:prSet/>
      <dgm:spPr/>
      <dgm:t>
        <a:bodyPr/>
        <a:lstStyle/>
        <a:p>
          <a:endParaRPr lang="en-US"/>
        </a:p>
      </dgm:t>
    </dgm:pt>
    <dgm:pt modelId="{E8FFCB20-0EA5-4DC2-836F-81FA6701F6C4}" type="sibTrans" cxnId="{1E455240-F434-4E63-880D-5B4106545880}">
      <dgm:prSet/>
      <dgm:spPr/>
      <dgm:t>
        <a:bodyPr/>
        <a:lstStyle/>
        <a:p>
          <a:endParaRPr lang="en-US"/>
        </a:p>
      </dgm:t>
    </dgm:pt>
    <dgm:pt modelId="{ED729C56-EB84-4E2C-BACE-65A4C9FE180B}" type="pres">
      <dgm:prSet presAssocID="{2524D74E-49BA-4149-B022-F433711A01F5}" presName="Name0" presStyleCnt="0">
        <dgm:presLayoutVars>
          <dgm:dir/>
          <dgm:animLvl val="lvl"/>
          <dgm:resizeHandles val="exact"/>
        </dgm:presLayoutVars>
      </dgm:prSet>
      <dgm:spPr/>
    </dgm:pt>
    <dgm:pt modelId="{95A02A86-1603-4E3F-8B78-83E106CE1C56}" type="pres">
      <dgm:prSet presAssocID="{F6CBEEAD-D703-4AB6-9E04-91DE96A2E39B}" presName="Name8" presStyleCnt="0"/>
      <dgm:spPr/>
    </dgm:pt>
    <dgm:pt modelId="{0B132F05-4EF2-4F5C-B41B-6EA589D4EB5B}" type="pres">
      <dgm:prSet presAssocID="{F6CBEEAD-D703-4AB6-9E04-91DE96A2E39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478A1-BF86-4370-8F28-1C9BBA837DA5}" type="pres">
      <dgm:prSet presAssocID="{F6CBEEAD-D703-4AB6-9E04-91DE96A2E3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95B1D5-3839-4D0D-935E-F8D8E0E31401}" type="pres">
      <dgm:prSet presAssocID="{0B03CCCC-AB66-4CC8-AEC6-87459F1D2814}" presName="Name8" presStyleCnt="0"/>
      <dgm:spPr/>
    </dgm:pt>
    <dgm:pt modelId="{F6AB5A4B-7C34-411F-A92B-8D386547D1E2}" type="pres">
      <dgm:prSet presAssocID="{0B03CCCC-AB66-4CC8-AEC6-87459F1D281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999EDD-3506-4251-8043-471FB38399BD}" type="pres">
      <dgm:prSet presAssocID="{0B03CCCC-AB66-4CC8-AEC6-87459F1D28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62B83F-B5F1-4DB2-AC89-52E30B49565D}" type="pres">
      <dgm:prSet presAssocID="{0974BDB5-9DF4-4750-B52B-D7E55D982A6F}" presName="Name8" presStyleCnt="0"/>
      <dgm:spPr/>
    </dgm:pt>
    <dgm:pt modelId="{93544654-4B33-48D8-8F9A-9A4392A44AA5}" type="pres">
      <dgm:prSet presAssocID="{0974BDB5-9DF4-4750-B52B-D7E55D982A6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A3FF37-B8C6-4A5E-80A4-C73FDDB9A796}" type="pres">
      <dgm:prSet presAssocID="{0974BDB5-9DF4-4750-B52B-D7E55D982A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09C736-BBCF-4D26-AAB4-563A47B03E5E}" type="presOf" srcId="{0B03CCCC-AB66-4CC8-AEC6-87459F1D2814}" destId="{EE999EDD-3506-4251-8043-471FB38399BD}" srcOrd="1" destOrd="0" presId="urn:microsoft.com/office/officeart/2005/8/layout/pyramid1"/>
    <dgm:cxn modelId="{1E455240-F434-4E63-880D-5B4106545880}" srcId="{2524D74E-49BA-4149-B022-F433711A01F5}" destId="{0974BDB5-9DF4-4750-B52B-D7E55D982A6F}" srcOrd="2" destOrd="0" parTransId="{53C16A97-4440-4C03-84C9-C3A23A5E4683}" sibTransId="{E8FFCB20-0EA5-4DC2-836F-81FA6701F6C4}"/>
    <dgm:cxn modelId="{7651B270-E879-4B57-A545-579DF3E68188}" srcId="{2524D74E-49BA-4149-B022-F433711A01F5}" destId="{F6CBEEAD-D703-4AB6-9E04-91DE96A2E39B}" srcOrd="0" destOrd="0" parTransId="{5F99AD92-C63C-4636-9F6F-CE2EFD52D939}" sibTransId="{0B38F87E-74AB-469C-8986-27D6B8468372}"/>
    <dgm:cxn modelId="{445882EB-E95D-4D51-A465-CA4BBBC05485}" type="presOf" srcId="{0974BDB5-9DF4-4750-B52B-D7E55D982A6F}" destId="{93544654-4B33-48D8-8F9A-9A4392A44AA5}" srcOrd="0" destOrd="0" presId="urn:microsoft.com/office/officeart/2005/8/layout/pyramid1"/>
    <dgm:cxn modelId="{1A69E2AE-BCDD-4F1B-A0B0-EA7585B6B643}" type="presOf" srcId="{F6CBEEAD-D703-4AB6-9E04-91DE96A2E39B}" destId="{0B132F05-4EF2-4F5C-B41B-6EA589D4EB5B}" srcOrd="0" destOrd="0" presId="urn:microsoft.com/office/officeart/2005/8/layout/pyramid1"/>
    <dgm:cxn modelId="{A3C34EC3-1A51-4EB5-BB05-AB13C8550922}" type="presOf" srcId="{0974BDB5-9DF4-4750-B52B-D7E55D982A6F}" destId="{35A3FF37-B8C6-4A5E-80A4-C73FDDB9A796}" srcOrd="1" destOrd="0" presId="urn:microsoft.com/office/officeart/2005/8/layout/pyramid1"/>
    <dgm:cxn modelId="{EEBD5B2A-DEF6-4B17-B8A9-AEE949649D62}" type="presOf" srcId="{0B03CCCC-AB66-4CC8-AEC6-87459F1D2814}" destId="{F6AB5A4B-7C34-411F-A92B-8D386547D1E2}" srcOrd="0" destOrd="0" presId="urn:microsoft.com/office/officeart/2005/8/layout/pyramid1"/>
    <dgm:cxn modelId="{D868D6EC-38C3-49CC-844A-615DC417CFF4}" type="presOf" srcId="{2524D74E-49BA-4149-B022-F433711A01F5}" destId="{ED729C56-EB84-4E2C-BACE-65A4C9FE180B}" srcOrd="0" destOrd="0" presId="urn:microsoft.com/office/officeart/2005/8/layout/pyramid1"/>
    <dgm:cxn modelId="{6C984D4D-8621-4149-934F-7E97CF26C7D1}" type="presOf" srcId="{F6CBEEAD-D703-4AB6-9E04-91DE96A2E39B}" destId="{53D478A1-BF86-4370-8F28-1C9BBA837DA5}" srcOrd="1" destOrd="0" presId="urn:microsoft.com/office/officeart/2005/8/layout/pyramid1"/>
    <dgm:cxn modelId="{0F5022F7-624F-4399-B742-A5C7FC777695}" srcId="{2524D74E-49BA-4149-B022-F433711A01F5}" destId="{0B03CCCC-AB66-4CC8-AEC6-87459F1D2814}" srcOrd="1" destOrd="0" parTransId="{6D55E034-7FC3-40B6-9095-E9A2E8C55166}" sibTransId="{AD8391C5-4A94-4252-B20B-AF4B05FD7450}"/>
    <dgm:cxn modelId="{FAC4F3F9-B5E0-4D1F-9F1E-0DDC2673D136}" type="presParOf" srcId="{ED729C56-EB84-4E2C-BACE-65A4C9FE180B}" destId="{95A02A86-1603-4E3F-8B78-83E106CE1C56}" srcOrd="0" destOrd="0" presId="urn:microsoft.com/office/officeart/2005/8/layout/pyramid1"/>
    <dgm:cxn modelId="{5B9CDD9A-220C-4621-8AE0-F78E15386006}" type="presParOf" srcId="{95A02A86-1603-4E3F-8B78-83E106CE1C56}" destId="{0B132F05-4EF2-4F5C-B41B-6EA589D4EB5B}" srcOrd="0" destOrd="0" presId="urn:microsoft.com/office/officeart/2005/8/layout/pyramid1"/>
    <dgm:cxn modelId="{C0013194-B762-4739-9A0A-D27F655DB571}" type="presParOf" srcId="{95A02A86-1603-4E3F-8B78-83E106CE1C56}" destId="{53D478A1-BF86-4370-8F28-1C9BBA837DA5}" srcOrd="1" destOrd="0" presId="urn:microsoft.com/office/officeart/2005/8/layout/pyramid1"/>
    <dgm:cxn modelId="{86B273BF-B5E4-4762-A877-A1431F170D3D}" type="presParOf" srcId="{ED729C56-EB84-4E2C-BACE-65A4C9FE180B}" destId="{2895B1D5-3839-4D0D-935E-F8D8E0E31401}" srcOrd="1" destOrd="0" presId="urn:microsoft.com/office/officeart/2005/8/layout/pyramid1"/>
    <dgm:cxn modelId="{E20D61D1-F75E-4059-8766-42F176599138}" type="presParOf" srcId="{2895B1D5-3839-4D0D-935E-F8D8E0E31401}" destId="{F6AB5A4B-7C34-411F-A92B-8D386547D1E2}" srcOrd="0" destOrd="0" presId="urn:microsoft.com/office/officeart/2005/8/layout/pyramid1"/>
    <dgm:cxn modelId="{993865B0-79BC-4283-B54C-60E057273C5A}" type="presParOf" srcId="{2895B1D5-3839-4D0D-935E-F8D8E0E31401}" destId="{EE999EDD-3506-4251-8043-471FB38399BD}" srcOrd="1" destOrd="0" presId="urn:microsoft.com/office/officeart/2005/8/layout/pyramid1"/>
    <dgm:cxn modelId="{D6EDB645-6335-43C3-9AC3-735135FB97BE}" type="presParOf" srcId="{ED729C56-EB84-4E2C-BACE-65A4C9FE180B}" destId="{D862B83F-B5F1-4DB2-AC89-52E30B49565D}" srcOrd="2" destOrd="0" presId="urn:microsoft.com/office/officeart/2005/8/layout/pyramid1"/>
    <dgm:cxn modelId="{05FFDE11-0C59-4FC0-A444-921C9330420D}" type="presParOf" srcId="{D862B83F-B5F1-4DB2-AC89-52E30B49565D}" destId="{93544654-4B33-48D8-8F9A-9A4392A44AA5}" srcOrd="0" destOrd="0" presId="urn:microsoft.com/office/officeart/2005/8/layout/pyramid1"/>
    <dgm:cxn modelId="{A5C23674-B0FB-4D23-8B91-E6C4B92B5503}" type="presParOf" srcId="{D862B83F-B5F1-4DB2-AC89-52E30B49565D}" destId="{35A3FF37-B8C6-4A5E-80A4-C73FDDB9A796}" srcOrd="1" destOrd="0" presId="urn:microsoft.com/office/officeart/2005/8/layout/pyramid1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B4033-6B9F-4145-9555-75872309ECF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8339AA-10C5-4C1C-A0C5-21C3F25A48A7}">
      <dgm:prSet phldrT="[Text]"/>
      <dgm:spPr/>
      <dgm:t>
        <a:bodyPr/>
        <a:lstStyle/>
        <a:p>
          <a:r>
            <a:rPr lang="en-US" dirty="0"/>
            <a:t>500 Jobs – Waste to Energy Plant on the port</a:t>
          </a:r>
        </a:p>
        <a:p>
          <a:r>
            <a:rPr lang="en-US" dirty="0"/>
            <a:t>CATALYST</a:t>
          </a:r>
        </a:p>
      </dgm:t>
    </dgm:pt>
    <dgm:pt modelId="{F3D5924D-8196-4273-BBED-8C17EF393455}" type="parTrans" cxnId="{2B6CD330-5E2F-494A-9A56-33A4B1EFB6E5}">
      <dgm:prSet/>
      <dgm:spPr/>
      <dgm:t>
        <a:bodyPr/>
        <a:lstStyle/>
        <a:p>
          <a:endParaRPr lang="en-US"/>
        </a:p>
      </dgm:t>
    </dgm:pt>
    <dgm:pt modelId="{7056ACFB-F81A-41BF-B46A-77C07CB8D39B}" type="sibTrans" cxnId="{2B6CD330-5E2F-494A-9A56-33A4B1EFB6E5}">
      <dgm:prSet/>
      <dgm:spPr/>
      <dgm:t>
        <a:bodyPr/>
        <a:lstStyle/>
        <a:p>
          <a:endParaRPr lang="en-US"/>
        </a:p>
      </dgm:t>
    </dgm:pt>
    <dgm:pt modelId="{58AB2EAC-5795-4973-A941-26247A248093}">
      <dgm:prSet phldrT="[Text]"/>
      <dgm:spPr/>
      <dgm:t>
        <a:bodyPr/>
        <a:lstStyle/>
        <a:p>
          <a:r>
            <a:rPr lang="en-US" dirty="0"/>
            <a:t>Hotel Bedrooms</a:t>
          </a:r>
        </a:p>
        <a:p>
          <a:r>
            <a:rPr lang="en-US" dirty="0"/>
            <a:t>ATTRACTORS</a:t>
          </a:r>
        </a:p>
      </dgm:t>
    </dgm:pt>
    <dgm:pt modelId="{7C54BA13-AE46-45F7-BDDE-B96A309703BE}" type="parTrans" cxnId="{B6C369D8-EBA7-452B-8824-00B38080AE69}">
      <dgm:prSet/>
      <dgm:spPr/>
      <dgm:t>
        <a:bodyPr/>
        <a:lstStyle/>
        <a:p>
          <a:endParaRPr lang="en-US"/>
        </a:p>
      </dgm:t>
    </dgm:pt>
    <dgm:pt modelId="{36FA3094-10FC-4CC7-A757-D68D50BBC2A9}" type="sibTrans" cxnId="{B6C369D8-EBA7-452B-8824-00B38080AE69}">
      <dgm:prSet/>
      <dgm:spPr/>
      <dgm:t>
        <a:bodyPr/>
        <a:lstStyle/>
        <a:p>
          <a:endParaRPr lang="en-US"/>
        </a:p>
      </dgm:t>
    </dgm:pt>
    <dgm:pt modelId="{6A90A8F6-5581-41E3-A9DB-89BCAF71F056}">
      <dgm:prSet phldrT="[Text]"/>
      <dgm:spPr/>
      <dgm:t>
        <a:bodyPr/>
        <a:lstStyle/>
        <a:p>
          <a:r>
            <a:rPr lang="en-US" dirty="0"/>
            <a:t>Cafes, restaurants – fit with theme</a:t>
          </a:r>
        </a:p>
        <a:p>
          <a:r>
            <a:rPr lang="en-US" dirty="0"/>
            <a:t>ATTRACTORS</a:t>
          </a:r>
        </a:p>
      </dgm:t>
    </dgm:pt>
    <dgm:pt modelId="{6E6A4290-ECCC-4D75-BFBF-53EEB81F9705}" type="parTrans" cxnId="{0B2A7D44-EB8A-4BD1-897E-7E8E42EB201D}">
      <dgm:prSet/>
      <dgm:spPr/>
      <dgm:t>
        <a:bodyPr/>
        <a:lstStyle/>
        <a:p>
          <a:endParaRPr lang="en-US"/>
        </a:p>
      </dgm:t>
    </dgm:pt>
    <dgm:pt modelId="{303868BD-C291-43D2-BEB1-F6BC3FB08AFE}" type="sibTrans" cxnId="{0B2A7D44-EB8A-4BD1-897E-7E8E42EB201D}">
      <dgm:prSet/>
      <dgm:spPr/>
      <dgm:t>
        <a:bodyPr/>
        <a:lstStyle/>
        <a:p>
          <a:endParaRPr lang="en-US"/>
        </a:p>
      </dgm:t>
    </dgm:pt>
    <dgm:pt modelId="{6E0938F9-2288-4B62-9100-DFD5E492F448}">
      <dgm:prSet phldrT="[Text]"/>
      <dgm:spPr/>
      <dgm:t>
        <a:bodyPr/>
        <a:lstStyle/>
        <a:p>
          <a:r>
            <a:rPr lang="en-US" dirty="0"/>
            <a:t>River and history…</a:t>
          </a:r>
        </a:p>
        <a:p>
          <a:r>
            <a:rPr lang="en-US" dirty="0"/>
            <a:t>ATTRACTORS</a:t>
          </a:r>
        </a:p>
      </dgm:t>
    </dgm:pt>
    <dgm:pt modelId="{CF437F61-63C9-42AF-B1C8-54E71E83C7AF}" type="parTrans" cxnId="{5BBB9B12-ADB5-4495-88C1-0EE205F80C71}">
      <dgm:prSet/>
      <dgm:spPr/>
      <dgm:t>
        <a:bodyPr/>
        <a:lstStyle/>
        <a:p>
          <a:endParaRPr lang="en-US"/>
        </a:p>
      </dgm:t>
    </dgm:pt>
    <dgm:pt modelId="{D245D6C3-71C0-4F1E-B730-755E3B412204}" type="sibTrans" cxnId="{5BBB9B12-ADB5-4495-88C1-0EE205F80C71}">
      <dgm:prSet/>
      <dgm:spPr/>
      <dgm:t>
        <a:bodyPr/>
        <a:lstStyle/>
        <a:p>
          <a:endParaRPr lang="en-US"/>
        </a:p>
      </dgm:t>
    </dgm:pt>
    <dgm:pt modelId="{052DD63E-B412-466C-B028-179F73530418}">
      <dgm:prSet phldrT="[Text]"/>
      <dgm:spPr/>
      <dgm:t>
        <a:bodyPr/>
        <a:lstStyle/>
        <a:p>
          <a:r>
            <a:rPr lang="en-US" dirty="0"/>
            <a:t>Cable car (river crossing) and tram (from city)</a:t>
          </a:r>
        </a:p>
        <a:p>
          <a:r>
            <a:rPr lang="en-US" dirty="0"/>
            <a:t>CONNECTORS</a:t>
          </a:r>
        </a:p>
      </dgm:t>
    </dgm:pt>
    <dgm:pt modelId="{B3994065-BD62-4A3D-9C9C-C02FEEB83832}" type="parTrans" cxnId="{E26B8ADF-6B0B-4AE0-86D9-C85FDE5888C3}">
      <dgm:prSet/>
      <dgm:spPr/>
      <dgm:t>
        <a:bodyPr/>
        <a:lstStyle/>
        <a:p>
          <a:endParaRPr lang="en-US"/>
        </a:p>
      </dgm:t>
    </dgm:pt>
    <dgm:pt modelId="{9066BD17-FB1E-43E7-A91E-54332D161F09}" type="sibTrans" cxnId="{E26B8ADF-6B0B-4AE0-86D9-C85FDE5888C3}">
      <dgm:prSet/>
      <dgm:spPr/>
      <dgm:t>
        <a:bodyPr/>
        <a:lstStyle/>
        <a:p>
          <a:endParaRPr lang="en-US"/>
        </a:p>
      </dgm:t>
    </dgm:pt>
    <dgm:pt modelId="{DF115F71-A7D0-4EF1-B6BD-83FD0FDC067E}" type="pres">
      <dgm:prSet presAssocID="{5ADB4033-6B9F-4145-9555-75872309EC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F3452D-3D79-4851-86A3-E4BE0EABCD46}" type="pres">
      <dgm:prSet presAssocID="{288339AA-10C5-4C1C-A0C5-21C3F25A48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C24A88-439D-4369-A08A-25D2A4C33458}" type="pres">
      <dgm:prSet presAssocID="{7056ACFB-F81A-41BF-B46A-77C07CB8D39B}" presName="sibTrans" presStyleLbl="sibTrans2D1" presStyleIdx="0" presStyleCnt="5"/>
      <dgm:spPr/>
      <dgm:t>
        <a:bodyPr/>
        <a:lstStyle/>
        <a:p>
          <a:endParaRPr lang="en-GB"/>
        </a:p>
      </dgm:t>
    </dgm:pt>
    <dgm:pt modelId="{E4B41915-4282-45E3-A287-363C5F866D96}" type="pres">
      <dgm:prSet presAssocID="{7056ACFB-F81A-41BF-B46A-77C07CB8D39B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D5B27219-F987-4684-9522-1EBC436CC759}" type="pres">
      <dgm:prSet presAssocID="{58AB2EAC-5795-4973-A941-26247A2480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45CFEA-12AC-43C3-BC7C-BF46086D6598}" type="pres">
      <dgm:prSet presAssocID="{36FA3094-10FC-4CC7-A757-D68D50BBC2A9}" presName="sibTrans" presStyleLbl="sibTrans2D1" presStyleIdx="1" presStyleCnt="5"/>
      <dgm:spPr/>
      <dgm:t>
        <a:bodyPr/>
        <a:lstStyle/>
        <a:p>
          <a:endParaRPr lang="en-GB"/>
        </a:p>
      </dgm:t>
    </dgm:pt>
    <dgm:pt modelId="{24DAA582-5B78-420F-9568-E962619EE0D4}" type="pres">
      <dgm:prSet presAssocID="{36FA3094-10FC-4CC7-A757-D68D50BBC2A9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5F5352A1-E5EC-4E72-A87D-FBD924ED3CEE}" type="pres">
      <dgm:prSet presAssocID="{6A90A8F6-5581-41E3-A9DB-89BCAF71F0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37F81A-3F8D-4EE2-8663-0072A158EB31}" type="pres">
      <dgm:prSet presAssocID="{303868BD-C291-43D2-BEB1-F6BC3FB08AFE}" presName="sibTrans" presStyleLbl="sibTrans2D1" presStyleIdx="2" presStyleCnt="5"/>
      <dgm:spPr/>
      <dgm:t>
        <a:bodyPr/>
        <a:lstStyle/>
        <a:p>
          <a:endParaRPr lang="en-GB"/>
        </a:p>
      </dgm:t>
    </dgm:pt>
    <dgm:pt modelId="{DCE13BF2-0AD8-4AD1-A044-95A9B85FBFD2}" type="pres">
      <dgm:prSet presAssocID="{303868BD-C291-43D2-BEB1-F6BC3FB08AFE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147380EC-3ED2-4AE0-8E92-1C45C1324F77}" type="pres">
      <dgm:prSet presAssocID="{6E0938F9-2288-4B62-9100-DFD5E492F4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C5D61D-08B2-4BF7-9E85-1AC940FD1B5E}" type="pres">
      <dgm:prSet presAssocID="{D245D6C3-71C0-4F1E-B730-755E3B412204}" presName="sibTrans" presStyleLbl="sibTrans2D1" presStyleIdx="3" presStyleCnt="5"/>
      <dgm:spPr/>
      <dgm:t>
        <a:bodyPr/>
        <a:lstStyle/>
        <a:p>
          <a:endParaRPr lang="en-GB"/>
        </a:p>
      </dgm:t>
    </dgm:pt>
    <dgm:pt modelId="{17B910FD-DD42-4B5E-9FC6-1FFD229F65B0}" type="pres">
      <dgm:prSet presAssocID="{D245D6C3-71C0-4F1E-B730-755E3B412204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07708CE5-43D2-48C5-87B4-BA4E399DA873}" type="pres">
      <dgm:prSet presAssocID="{052DD63E-B412-466C-B028-179F735304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5152F6-7002-4987-8AFF-8420B6B4C841}" type="pres">
      <dgm:prSet presAssocID="{9066BD17-FB1E-43E7-A91E-54332D161F09}" presName="sibTrans" presStyleLbl="sibTrans2D1" presStyleIdx="4" presStyleCnt="5"/>
      <dgm:spPr/>
      <dgm:t>
        <a:bodyPr/>
        <a:lstStyle/>
        <a:p>
          <a:endParaRPr lang="en-GB"/>
        </a:p>
      </dgm:t>
    </dgm:pt>
    <dgm:pt modelId="{B03D4C6C-B296-4E7D-B834-3C2A09CC18C6}" type="pres">
      <dgm:prSet presAssocID="{9066BD17-FB1E-43E7-A91E-54332D161F09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AB59477C-53C3-453C-BE2A-D61B5C2386F6}" type="presOf" srcId="{5ADB4033-6B9F-4145-9555-75872309ECFD}" destId="{DF115F71-A7D0-4EF1-B6BD-83FD0FDC067E}" srcOrd="0" destOrd="0" presId="urn:microsoft.com/office/officeart/2005/8/layout/cycle2"/>
    <dgm:cxn modelId="{C5F666CF-56D3-4635-8D64-499E0B27BACC}" type="presOf" srcId="{36FA3094-10FC-4CC7-A757-D68D50BBC2A9}" destId="{24DAA582-5B78-420F-9568-E962619EE0D4}" srcOrd="1" destOrd="0" presId="urn:microsoft.com/office/officeart/2005/8/layout/cycle2"/>
    <dgm:cxn modelId="{2B6CD330-5E2F-494A-9A56-33A4B1EFB6E5}" srcId="{5ADB4033-6B9F-4145-9555-75872309ECFD}" destId="{288339AA-10C5-4C1C-A0C5-21C3F25A48A7}" srcOrd="0" destOrd="0" parTransId="{F3D5924D-8196-4273-BBED-8C17EF393455}" sibTransId="{7056ACFB-F81A-41BF-B46A-77C07CB8D39B}"/>
    <dgm:cxn modelId="{0C976F4A-6C74-4FF2-9CBC-9319C100231B}" type="presOf" srcId="{D245D6C3-71C0-4F1E-B730-755E3B412204}" destId="{17B910FD-DD42-4B5E-9FC6-1FFD229F65B0}" srcOrd="1" destOrd="0" presId="urn:microsoft.com/office/officeart/2005/8/layout/cycle2"/>
    <dgm:cxn modelId="{F630BEC2-6C19-4996-9915-1DD8CAD0310C}" type="presOf" srcId="{052DD63E-B412-466C-B028-179F73530418}" destId="{07708CE5-43D2-48C5-87B4-BA4E399DA873}" srcOrd="0" destOrd="0" presId="urn:microsoft.com/office/officeart/2005/8/layout/cycle2"/>
    <dgm:cxn modelId="{0FB14930-A0B1-4F5B-B7E4-5E572FBADB9C}" type="presOf" srcId="{7056ACFB-F81A-41BF-B46A-77C07CB8D39B}" destId="{57C24A88-439D-4369-A08A-25D2A4C33458}" srcOrd="0" destOrd="0" presId="urn:microsoft.com/office/officeart/2005/8/layout/cycle2"/>
    <dgm:cxn modelId="{37674AC1-25CC-4150-A0B4-CFC572D7E2C3}" type="presOf" srcId="{36FA3094-10FC-4CC7-A757-D68D50BBC2A9}" destId="{8A45CFEA-12AC-43C3-BC7C-BF46086D6598}" srcOrd="0" destOrd="0" presId="urn:microsoft.com/office/officeart/2005/8/layout/cycle2"/>
    <dgm:cxn modelId="{8066C09D-4C4D-42B6-827D-6B5E4198A84A}" type="presOf" srcId="{6E0938F9-2288-4B62-9100-DFD5E492F448}" destId="{147380EC-3ED2-4AE0-8E92-1C45C1324F77}" srcOrd="0" destOrd="0" presId="urn:microsoft.com/office/officeart/2005/8/layout/cycle2"/>
    <dgm:cxn modelId="{9CAE810B-F3A5-436B-B7F3-0EF3B7452059}" type="presOf" srcId="{7056ACFB-F81A-41BF-B46A-77C07CB8D39B}" destId="{E4B41915-4282-45E3-A287-363C5F866D96}" srcOrd="1" destOrd="0" presId="urn:microsoft.com/office/officeart/2005/8/layout/cycle2"/>
    <dgm:cxn modelId="{B6C369D8-EBA7-452B-8824-00B38080AE69}" srcId="{5ADB4033-6B9F-4145-9555-75872309ECFD}" destId="{58AB2EAC-5795-4973-A941-26247A248093}" srcOrd="1" destOrd="0" parTransId="{7C54BA13-AE46-45F7-BDDE-B96A309703BE}" sibTransId="{36FA3094-10FC-4CC7-A757-D68D50BBC2A9}"/>
    <dgm:cxn modelId="{C1E04A54-ECAD-4EAF-9516-85954B7F751D}" type="presOf" srcId="{303868BD-C291-43D2-BEB1-F6BC3FB08AFE}" destId="{DCE13BF2-0AD8-4AD1-A044-95A9B85FBFD2}" srcOrd="1" destOrd="0" presId="urn:microsoft.com/office/officeart/2005/8/layout/cycle2"/>
    <dgm:cxn modelId="{E9427606-7C38-4781-844C-572186470033}" type="presOf" srcId="{D245D6C3-71C0-4F1E-B730-755E3B412204}" destId="{FAC5D61D-08B2-4BF7-9E85-1AC940FD1B5E}" srcOrd="0" destOrd="0" presId="urn:microsoft.com/office/officeart/2005/8/layout/cycle2"/>
    <dgm:cxn modelId="{4CEBD64F-DF0D-4820-B3FA-3015571074A9}" type="presOf" srcId="{9066BD17-FB1E-43E7-A91E-54332D161F09}" destId="{B03D4C6C-B296-4E7D-B834-3C2A09CC18C6}" srcOrd="1" destOrd="0" presId="urn:microsoft.com/office/officeart/2005/8/layout/cycle2"/>
    <dgm:cxn modelId="{0B2A7D44-EB8A-4BD1-897E-7E8E42EB201D}" srcId="{5ADB4033-6B9F-4145-9555-75872309ECFD}" destId="{6A90A8F6-5581-41E3-A9DB-89BCAF71F056}" srcOrd="2" destOrd="0" parTransId="{6E6A4290-ECCC-4D75-BFBF-53EEB81F9705}" sibTransId="{303868BD-C291-43D2-BEB1-F6BC3FB08AFE}"/>
    <dgm:cxn modelId="{E26B8ADF-6B0B-4AE0-86D9-C85FDE5888C3}" srcId="{5ADB4033-6B9F-4145-9555-75872309ECFD}" destId="{052DD63E-B412-466C-B028-179F73530418}" srcOrd="4" destOrd="0" parTransId="{B3994065-BD62-4A3D-9C9C-C02FEEB83832}" sibTransId="{9066BD17-FB1E-43E7-A91E-54332D161F09}"/>
    <dgm:cxn modelId="{5BBB9B12-ADB5-4495-88C1-0EE205F80C71}" srcId="{5ADB4033-6B9F-4145-9555-75872309ECFD}" destId="{6E0938F9-2288-4B62-9100-DFD5E492F448}" srcOrd="3" destOrd="0" parTransId="{CF437F61-63C9-42AF-B1C8-54E71E83C7AF}" sibTransId="{D245D6C3-71C0-4F1E-B730-755E3B412204}"/>
    <dgm:cxn modelId="{1206A6B5-4306-486F-9331-10448701ADD3}" type="presOf" srcId="{6A90A8F6-5581-41E3-A9DB-89BCAF71F056}" destId="{5F5352A1-E5EC-4E72-A87D-FBD924ED3CEE}" srcOrd="0" destOrd="0" presId="urn:microsoft.com/office/officeart/2005/8/layout/cycle2"/>
    <dgm:cxn modelId="{B1D4460D-E088-48D3-AEE9-A5BD81B97A2D}" type="presOf" srcId="{303868BD-C291-43D2-BEB1-F6BC3FB08AFE}" destId="{C837F81A-3F8D-4EE2-8663-0072A158EB31}" srcOrd="0" destOrd="0" presId="urn:microsoft.com/office/officeart/2005/8/layout/cycle2"/>
    <dgm:cxn modelId="{9DEFE20E-0F6F-4955-BB52-48CBE6CD4108}" type="presOf" srcId="{58AB2EAC-5795-4973-A941-26247A248093}" destId="{D5B27219-F987-4684-9522-1EBC436CC759}" srcOrd="0" destOrd="0" presId="urn:microsoft.com/office/officeart/2005/8/layout/cycle2"/>
    <dgm:cxn modelId="{9A47E4EF-6834-4ABB-BEBE-6F97FB78FB56}" type="presOf" srcId="{288339AA-10C5-4C1C-A0C5-21C3F25A48A7}" destId="{94F3452D-3D79-4851-86A3-E4BE0EABCD46}" srcOrd="0" destOrd="0" presId="urn:microsoft.com/office/officeart/2005/8/layout/cycle2"/>
    <dgm:cxn modelId="{ECB6E544-0825-4558-9A33-192EDF5876A3}" type="presOf" srcId="{9066BD17-FB1E-43E7-A91E-54332D161F09}" destId="{B05152F6-7002-4987-8AFF-8420B6B4C841}" srcOrd="0" destOrd="0" presId="urn:microsoft.com/office/officeart/2005/8/layout/cycle2"/>
    <dgm:cxn modelId="{CB460357-5683-4099-8A55-C8263A477B85}" type="presParOf" srcId="{DF115F71-A7D0-4EF1-B6BD-83FD0FDC067E}" destId="{94F3452D-3D79-4851-86A3-E4BE0EABCD46}" srcOrd="0" destOrd="0" presId="urn:microsoft.com/office/officeart/2005/8/layout/cycle2"/>
    <dgm:cxn modelId="{90A7AEF3-4989-4071-9BCB-E48B144ABE90}" type="presParOf" srcId="{DF115F71-A7D0-4EF1-B6BD-83FD0FDC067E}" destId="{57C24A88-439D-4369-A08A-25D2A4C33458}" srcOrd="1" destOrd="0" presId="urn:microsoft.com/office/officeart/2005/8/layout/cycle2"/>
    <dgm:cxn modelId="{EE654236-9803-4E2A-8F26-E70F6C2F40AA}" type="presParOf" srcId="{57C24A88-439D-4369-A08A-25D2A4C33458}" destId="{E4B41915-4282-45E3-A287-363C5F866D96}" srcOrd="0" destOrd="0" presId="urn:microsoft.com/office/officeart/2005/8/layout/cycle2"/>
    <dgm:cxn modelId="{F4163990-27F2-479C-B74E-BDC2A0B334BF}" type="presParOf" srcId="{DF115F71-A7D0-4EF1-B6BD-83FD0FDC067E}" destId="{D5B27219-F987-4684-9522-1EBC436CC759}" srcOrd="2" destOrd="0" presId="urn:microsoft.com/office/officeart/2005/8/layout/cycle2"/>
    <dgm:cxn modelId="{DD707DB9-5167-4A6A-9906-0C0F94F1C86F}" type="presParOf" srcId="{DF115F71-A7D0-4EF1-B6BD-83FD0FDC067E}" destId="{8A45CFEA-12AC-43C3-BC7C-BF46086D6598}" srcOrd="3" destOrd="0" presId="urn:microsoft.com/office/officeart/2005/8/layout/cycle2"/>
    <dgm:cxn modelId="{EC6E2A15-9407-49DF-8CA0-44974A02DF98}" type="presParOf" srcId="{8A45CFEA-12AC-43C3-BC7C-BF46086D6598}" destId="{24DAA582-5B78-420F-9568-E962619EE0D4}" srcOrd="0" destOrd="0" presId="urn:microsoft.com/office/officeart/2005/8/layout/cycle2"/>
    <dgm:cxn modelId="{BE9B584A-1630-4C2C-A5D3-76FA9511D23E}" type="presParOf" srcId="{DF115F71-A7D0-4EF1-B6BD-83FD0FDC067E}" destId="{5F5352A1-E5EC-4E72-A87D-FBD924ED3CEE}" srcOrd="4" destOrd="0" presId="urn:microsoft.com/office/officeart/2005/8/layout/cycle2"/>
    <dgm:cxn modelId="{95D849D4-ACCF-4289-AA49-FCC57A4B7C95}" type="presParOf" srcId="{DF115F71-A7D0-4EF1-B6BD-83FD0FDC067E}" destId="{C837F81A-3F8D-4EE2-8663-0072A158EB31}" srcOrd="5" destOrd="0" presId="urn:microsoft.com/office/officeart/2005/8/layout/cycle2"/>
    <dgm:cxn modelId="{3313FC0B-142D-4EBB-BB88-1B4B6F248E0B}" type="presParOf" srcId="{C837F81A-3F8D-4EE2-8663-0072A158EB31}" destId="{DCE13BF2-0AD8-4AD1-A044-95A9B85FBFD2}" srcOrd="0" destOrd="0" presId="urn:microsoft.com/office/officeart/2005/8/layout/cycle2"/>
    <dgm:cxn modelId="{09B3AF35-95C4-40DD-AE6F-B9C69DDAEF15}" type="presParOf" srcId="{DF115F71-A7D0-4EF1-B6BD-83FD0FDC067E}" destId="{147380EC-3ED2-4AE0-8E92-1C45C1324F77}" srcOrd="6" destOrd="0" presId="urn:microsoft.com/office/officeart/2005/8/layout/cycle2"/>
    <dgm:cxn modelId="{AF385FA8-521A-4C79-900A-E292BF78C49E}" type="presParOf" srcId="{DF115F71-A7D0-4EF1-B6BD-83FD0FDC067E}" destId="{FAC5D61D-08B2-4BF7-9E85-1AC940FD1B5E}" srcOrd="7" destOrd="0" presId="urn:microsoft.com/office/officeart/2005/8/layout/cycle2"/>
    <dgm:cxn modelId="{0F1EFF32-745D-4E2B-833F-F0BBDCD0FB95}" type="presParOf" srcId="{FAC5D61D-08B2-4BF7-9E85-1AC940FD1B5E}" destId="{17B910FD-DD42-4B5E-9FC6-1FFD229F65B0}" srcOrd="0" destOrd="0" presId="urn:microsoft.com/office/officeart/2005/8/layout/cycle2"/>
    <dgm:cxn modelId="{2C24C0E6-0CE9-44C6-9F72-532B58039008}" type="presParOf" srcId="{DF115F71-A7D0-4EF1-B6BD-83FD0FDC067E}" destId="{07708CE5-43D2-48C5-87B4-BA4E399DA873}" srcOrd="8" destOrd="0" presId="urn:microsoft.com/office/officeart/2005/8/layout/cycle2"/>
    <dgm:cxn modelId="{75DC42DB-5C0B-458D-A3EF-CA497735F43D}" type="presParOf" srcId="{DF115F71-A7D0-4EF1-B6BD-83FD0FDC067E}" destId="{B05152F6-7002-4987-8AFF-8420B6B4C841}" srcOrd="9" destOrd="0" presId="urn:microsoft.com/office/officeart/2005/8/layout/cycle2"/>
    <dgm:cxn modelId="{06048ECA-7105-4F95-BABD-C3AE2F8C7B01}" type="presParOf" srcId="{B05152F6-7002-4987-8AFF-8420B6B4C841}" destId="{B03D4C6C-B296-4E7D-B834-3C2A09CC18C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F8583-4B04-4450-9FA2-DBBF55CC7CE1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8427-ECFF-41D1-B2DE-982B9AEE1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51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F2C3-FF1F-4588-A3F9-827A0389CAF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ABC3E-7D6F-4403-880A-2A6779515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5221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5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59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452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71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179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6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0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96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2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0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5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1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36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C3E-7D6F-4403-880A-2A6779515D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2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41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9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14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7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1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23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4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98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0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4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C7155-30C5-4512-B3FE-7C7065D27016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DF90-7E17-4F51-BA9E-B3A386147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2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88" b="-1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9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106" y="3645353"/>
            <a:ext cx="6406025" cy="3320973"/>
          </a:xfrm>
        </p:spPr>
        <p:txBody>
          <a:bodyPr anchor="t">
            <a:normAutofit/>
          </a:bodyPr>
          <a:lstStyle/>
          <a:p>
            <a:pPr algn="l"/>
            <a:r>
              <a:rPr lang="en-GB" sz="5400" dirty="0"/>
              <a:t>Old Sunderland CCT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GB" sz="2000" dirty="0"/>
              <a:t>How becoming a CCT can encourage investment in your area</a:t>
            </a:r>
          </a:p>
        </p:txBody>
      </p:sp>
    </p:spTree>
    <p:extLst>
      <p:ext uri="{BB962C8B-B14F-4D97-AF65-F5344CB8AC3E}">
        <p14:creationId xmlns:p14="http://schemas.microsoft.com/office/powerpoint/2010/main" val="2048039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123" y="1012791"/>
            <a:ext cx="4892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>
                <a:solidFill>
                  <a:schemeClr val="bg1"/>
                </a:solidFill>
              </a:rPr>
              <a:t>Make a Plan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92" y="2019300"/>
            <a:ext cx="5825067" cy="436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91100" y="5537200"/>
            <a:ext cx="6248400" cy="10287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93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123" y="1012791"/>
            <a:ext cx="4892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>
                <a:solidFill>
                  <a:schemeClr val="bg1"/>
                </a:solidFill>
              </a:rPr>
              <a:t>Connections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1100" y="5537200"/>
            <a:ext cx="6248400" cy="10287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99" y="2120787"/>
            <a:ext cx="5959075" cy="37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7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123" y="1012791"/>
            <a:ext cx="4892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>
                <a:solidFill>
                  <a:schemeClr val="bg1"/>
                </a:solidFill>
              </a:rPr>
              <a:t>Connections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1100" y="5537200"/>
            <a:ext cx="6248400" cy="10287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200128"/>
            <a:ext cx="1943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123" y="1012791"/>
            <a:ext cx="4892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>
                <a:solidFill>
                  <a:schemeClr val="bg1"/>
                </a:solidFill>
              </a:rPr>
              <a:t>Connections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1100" y="5537200"/>
            <a:ext cx="6248400" cy="10287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40" y="2120787"/>
            <a:ext cx="22479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10" y="2120787"/>
            <a:ext cx="2628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38" y="3805531"/>
            <a:ext cx="4884923" cy="27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2832" y="5295900"/>
            <a:ext cx="379730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andrea.winders@disruptieve.com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18" y="1151649"/>
            <a:ext cx="5012764" cy="39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9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7971479"/>
              </p:ext>
            </p:extLst>
          </p:nvPr>
        </p:nvGraphicFramePr>
        <p:xfrm>
          <a:off x="4965699" y="1270000"/>
          <a:ext cx="6644277" cy="486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420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3549" y="1012791"/>
            <a:ext cx="445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>
                <a:solidFill>
                  <a:schemeClr val="bg1"/>
                </a:solidFill>
              </a:rPr>
              <a:t>VISION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111" y="2376487"/>
            <a:ext cx="2428875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896" y="2376487"/>
            <a:ext cx="2335559" cy="1724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4836" y="2395840"/>
            <a:ext cx="1281107" cy="17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5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3549" y="1012791"/>
            <a:ext cx="445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>
                <a:solidFill>
                  <a:schemeClr val="bg1"/>
                </a:solidFill>
              </a:rPr>
              <a:t>VISION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48" y="2481943"/>
            <a:ext cx="2542902" cy="1907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06" y="2481943"/>
            <a:ext cx="2599729" cy="1949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23" y="2481943"/>
            <a:ext cx="2524103" cy="20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6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3549" y="1012791"/>
            <a:ext cx="445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>
                <a:solidFill>
                  <a:schemeClr val="bg1"/>
                </a:solidFill>
              </a:rPr>
              <a:t>VISION</a:t>
            </a:r>
            <a:endParaRPr lang="en-GB" sz="6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00" y="2120787"/>
            <a:ext cx="3429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9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3549" y="1012791"/>
            <a:ext cx="445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>
                <a:solidFill>
                  <a:schemeClr val="bg1"/>
                </a:solidFill>
              </a:rPr>
              <a:t>VISION</a:t>
            </a:r>
            <a:endParaRPr lang="en-GB" sz="66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500" y="3098800"/>
            <a:ext cx="6692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Lucida Handwriting" panose="03010101010101010101" pitchFamily="66" charset="0"/>
              </a:rPr>
              <a:t>What</a:t>
            </a:r>
            <a:r>
              <a:rPr lang="en-GB" sz="2400" dirty="0">
                <a:latin typeface="Lucida Handwriting" panose="03010101010101010101" pitchFamily="66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ucida Handwriting" panose="03010101010101010101" pitchFamily="66" charset="0"/>
              </a:rPr>
              <a:t>is your area known for?</a:t>
            </a:r>
          </a:p>
          <a:p>
            <a:r>
              <a:rPr lang="en-GB" sz="2400" dirty="0">
                <a:solidFill>
                  <a:schemeClr val="bg1"/>
                </a:solidFill>
                <a:latin typeface="Lucida Handwriting" panose="03010101010101010101" pitchFamily="66" charset="0"/>
              </a:rPr>
              <a:t>What do you want it to be known for?</a:t>
            </a:r>
          </a:p>
          <a:p>
            <a:r>
              <a:rPr lang="en-GB" sz="2400" dirty="0">
                <a:solidFill>
                  <a:schemeClr val="bg1"/>
                </a:solidFill>
                <a:latin typeface="Lucida Handwriting" panose="03010101010101010101" pitchFamily="66" charset="0"/>
              </a:rPr>
              <a:t>What is your “UNIQUE”</a:t>
            </a:r>
          </a:p>
          <a:p>
            <a:endParaRPr lang="en-GB" sz="24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Lucida Handwriting" panose="03010101010101010101" pitchFamily="66" charset="0"/>
              </a:rPr>
              <a:t>HOW</a:t>
            </a:r>
          </a:p>
          <a:p>
            <a:r>
              <a:rPr lang="en-GB" sz="2400" dirty="0">
                <a:solidFill>
                  <a:schemeClr val="bg1"/>
                </a:solidFill>
                <a:latin typeface="Lucida Handwriting" panose="03010101010101010101" pitchFamily="66" charset="0"/>
              </a:rPr>
              <a:t>Why</a:t>
            </a:r>
          </a:p>
          <a:p>
            <a:r>
              <a:rPr lang="en-GB" sz="2400" dirty="0">
                <a:solidFill>
                  <a:schemeClr val="bg1"/>
                </a:solidFill>
                <a:latin typeface="Lucida Handwriting" panose="03010101010101010101" pitchFamily="66" charset="0"/>
              </a:rPr>
              <a:t>What</a:t>
            </a:r>
          </a:p>
          <a:p>
            <a:r>
              <a:rPr lang="en-GB" sz="2400" dirty="0">
                <a:solidFill>
                  <a:schemeClr val="bg1"/>
                </a:solidFill>
                <a:latin typeface="Lucida Handwriting" panose="03010101010101010101" pitchFamily="66" charset="0"/>
              </a:rPr>
              <a:t>When</a:t>
            </a:r>
          </a:p>
          <a:p>
            <a:r>
              <a:rPr lang="en-GB" sz="2400" dirty="0">
                <a:solidFill>
                  <a:schemeClr val="bg1"/>
                </a:solidFill>
                <a:latin typeface="Lucida Handwriting" panose="03010101010101010101" pitchFamily="66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421493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3549" y="1012791"/>
            <a:ext cx="4457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>
                <a:solidFill>
                  <a:schemeClr val="bg1"/>
                </a:solidFill>
              </a:rPr>
              <a:t>VISION</a:t>
            </a:r>
            <a:endParaRPr lang="en-GB" sz="6600" b="1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649" y="23495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123" y="1012791"/>
            <a:ext cx="4892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>
                <a:solidFill>
                  <a:schemeClr val="bg1"/>
                </a:solidFill>
              </a:rPr>
              <a:t>Make a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515" y="2120787"/>
            <a:ext cx="3855766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6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2120787"/>
            <a:ext cx="3425957" cy="261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6123" y="1012791"/>
            <a:ext cx="4892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>
                <a:solidFill>
                  <a:schemeClr val="bg1"/>
                </a:solidFill>
              </a:rPr>
              <a:t>Make a Plan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0005610"/>
              </p:ext>
            </p:extLst>
          </p:nvPr>
        </p:nvGraphicFramePr>
        <p:xfrm>
          <a:off x="4749800" y="1981200"/>
          <a:ext cx="6311900" cy="434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: Rounded Corners 4"/>
          <p:cNvSpPr/>
          <p:nvPr/>
        </p:nvSpPr>
        <p:spPr>
          <a:xfrm>
            <a:off x="7251700" y="3657600"/>
            <a:ext cx="1346200" cy="1079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KNOWN FOR FISH, SHIP BUILDING AND THE RIVER</a:t>
            </a:r>
          </a:p>
        </p:txBody>
      </p:sp>
    </p:spTree>
    <p:extLst>
      <p:ext uri="{BB962C8B-B14F-4D97-AF65-F5344CB8AC3E}">
        <p14:creationId xmlns:p14="http://schemas.microsoft.com/office/powerpoint/2010/main" val="95137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0624A333-4419-4E1D-AAC6-8E74419DC35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129</Words>
  <Application>Microsoft Office PowerPoint</Application>
  <PresentationFormat>Widescreen</PresentationFormat>
  <Paragraphs>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Lucida Handwriting</vt:lpstr>
      <vt:lpstr>Office Theme</vt:lpstr>
      <vt:lpstr>Old Sunderland CCT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Sunderland CCT</dc:title>
  <dc:creator>andrea winders</dc:creator>
  <cp:lastModifiedBy>Amanda Eastwood</cp:lastModifiedBy>
  <cp:revision>15</cp:revision>
  <dcterms:created xsi:type="dcterms:W3CDTF">2017-04-10T12:58:12Z</dcterms:created>
  <dcterms:modified xsi:type="dcterms:W3CDTF">2017-09-27T14:10:09Z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bdaae2dd-3e3b-48d1-b6ff-95e3312db5be</vt:lpwstr>
  </property>
  <property fmtid="{D5CDD505-2E9C-101B-9397-08002B2CF9AE}" pid="3" name="bjSaver">
    <vt:lpwstr>70gzuqHavFDgvWfX+Ra8slUuvrMEpY+2</vt:lpwstr>
  </property>
  <property fmtid="{D5CDD505-2E9C-101B-9397-08002B2CF9AE}" pid="4" name="bjDocumentSecurityLabel">
    <vt:lpwstr>No Marking</vt:lpwstr>
  </property>
</Properties>
</file>